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12"/>
  </p:notesMasterIdLst>
  <p:sldIdLst>
    <p:sldId id="256" r:id="rId2"/>
    <p:sldId id="265" r:id="rId3"/>
    <p:sldId id="259" r:id="rId4"/>
    <p:sldId id="261" r:id="rId5"/>
    <p:sldId id="260" r:id="rId6"/>
    <p:sldId id="262" r:id="rId7"/>
    <p:sldId id="263" r:id="rId8"/>
    <p:sldId id="266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B397A-02B3-420D-A568-995830A89D41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BFE13-B8DD-40D2-B78A-34C8BFDC4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6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BFE13-B8DD-40D2-B78A-34C8BFDC47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4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BFE13-B8DD-40D2-B78A-34C8BFDC47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4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5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93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8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78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45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07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9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5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7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8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3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13E6-82D4-4D2F-80C7-4303CE5B404B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9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et.emis.g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et.ge/wp-content/uploads/2015/08/studentis-saxelmzgvanelo-ofisis-menejment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4985" y="685799"/>
            <a:ext cx="8299937" cy="2971801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ka-GE" dirty="0" smtClean="0"/>
              <a:t>      საოფისე  საქმე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701826" cy="1947333"/>
          </a:xfrm>
        </p:spPr>
        <p:txBody>
          <a:bodyPr>
            <a:normAutofit/>
          </a:bodyPr>
          <a:lstStyle/>
          <a:p>
            <a:r>
              <a:rPr lang="ka-GE" sz="3600" dirty="0" smtClean="0"/>
              <a:t>აკაკი წერეთლის სახელმწიფო </a:t>
            </a:r>
            <a:r>
              <a:rPr lang="ka-GE" sz="3600" dirty="0" smtClean="0"/>
              <a:t>უნივერსიტეტი</a:t>
            </a:r>
            <a:br>
              <a:rPr lang="ka-GE" sz="3600" dirty="0" smtClean="0"/>
            </a:br>
            <a:r>
              <a:rPr lang="ka-GE" sz="3600" dirty="0" smtClean="0"/>
              <a:t>                 </a:t>
            </a:r>
            <a:r>
              <a:rPr lang="ka-GE" sz="2400" dirty="0" smtClean="0"/>
              <a:t>პროფესიული და უწყვეტი განათლების ცენტრი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319" y="860945"/>
            <a:ext cx="3407959" cy="26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6" y="2618509"/>
            <a:ext cx="11790217" cy="1302761"/>
          </a:xfrm>
        </p:spPr>
        <p:txBody>
          <a:bodyPr/>
          <a:lstStyle/>
          <a:p>
            <a:pPr algn="ctr"/>
            <a:r>
              <a:rPr lang="ka-GE" dirty="0" smtClean="0"/>
              <a:t>გისურვებთ წარმატებას!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38" y="7304"/>
            <a:ext cx="11520854" cy="88072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dirty="0" smtClean="0"/>
              <a:t>                                   ოფისის მენეჯერი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6" y="888024"/>
            <a:ext cx="7375374" cy="4916916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851" y="1026226"/>
            <a:ext cx="2973464" cy="29639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 flipV="1">
            <a:off x="2252373" y="5804940"/>
            <a:ext cx="801621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სახელმწიფო დიპლომი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5" y="124691"/>
            <a:ext cx="12053455" cy="2230582"/>
          </a:xfrm>
        </p:spPr>
        <p:txBody>
          <a:bodyPr>
            <a:noAutofit/>
          </a:bodyPr>
          <a:lstStyle/>
          <a:p>
            <a:pPr lvl="0"/>
            <a:r>
              <a:rPr lang="ka-GE" sz="3200" b="1" dirty="0"/>
              <a:t>პროგრამის მიზანი</a:t>
            </a:r>
            <a:r>
              <a:rPr lang="en-US" sz="3200" b="1" dirty="0"/>
              <a:t>: </a:t>
            </a:r>
            <a:r>
              <a:rPr lang="ka-GE" sz="3200" dirty="0"/>
              <a:t>პროგრამის მიზანია, მოამზადოს კვალიფიციური </a:t>
            </a:r>
            <a:r>
              <a:rPr lang="en-GB" sz="3200" dirty="0" err="1"/>
              <a:t>ადმინისტრაციულ</a:t>
            </a:r>
            <a:r>
              <a:rPr lang="ka-GE" sz="3200" dirty="0"/>
              <a:t>ი </a:t>
            </a:r>
            <a:r>
              <a:rPr lang="en-GB" sz="3200" dirty="0" err="1"/>
              <a:t>დამხმარე</a:t>
            </a:r>
            <a:r>
              <a:rPr lang="en-GB" sz="3200" dirty="0"/>
              <a:t> </a:t>
            </a:r>
            <a:r>
              <a:rPr lang="en-GB" sz="3200" dirty="0" err="1"/>
              <a:t>პერსონალ</a:t>
            </a:r>
            <a:r>
              <a:rPr lang="ka-GE" sz="3200" dirty="0"/>
              <a:t>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a:t>
            </a:r>
            <a:endParaRPr lang="en-US" sz="3200" dirty="0"/>
          </a:p>
        </p:txBody>
      </p:sp>
      <p:pic>
        <p:nvPicPr>
          <p:cNvPr id="2050" name="Picture 2" descr="სსიპ კოლეჯი „მერმისის“ სტუდენტების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3976" y="2133600"/>
            <a:ext cx="7765874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mote Business Manager | Remote Finance Manage – HCLL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56" y="-55418"/>
            <a:ext cx="4835244" cy="44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7928" y="2828836"/>
            <a:ext cx="619298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000" b="1" dirty="0"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კურსდამთავრებულთა კარიერული შესაძლებლობები: </a:t>
            </a:r>
            <a:r>
              <a:rPr lang="ka-GE" sz="2000" dirty="0">
                <a:ea typeface="Times New Roman" panose="02020603050405020304" pitchFamily="18" charset="0"/>
                <a:cs typeface="Sylfaen" panose="010A0502050306030303" pitchFamily="18" charset="0"/>
              </a:rPr>
              <a:t>საოფისე საქმეში საშუალო პროფესიული </a:t>
            </a:r>
            <a:r>
              <a:rPr lang="ka-GE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კვალიფიკაციის მფლობელს შეუძლია 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დასაქმდეს საჯარო და კერძო დაწესებულებებში ოფისის მენეჯერად, ხელმძღვანელის თანაშემწედ, მდივნად. დოკუმენტაციის წარმოებასა და გარკვეული ორგანიზაციული ქვედანაყოფების ადმინისტრაციული სტრუქტურული ერთეულის სპეციალისტად და დამხმარე მუშაკებად</a:t>
            </a:r>
            <a:endParaRPr lang="en-US" sz="2000" dirty="0">
              <a:effectLst/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319230"/>
              </p:ext>
            </p:extLst>
          </p:nvPr>
        </p:nvGraphicFramePr>
        <p:xfrm>
          <a:off x="173182" y="374073"/>
          <a:ext cx="10515600" cy="259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042">
                  <a:extLst>
                    <a:ext uri="{9D8B030D-6E8A-4147-A177-3AD203B41FA5}">
                      <a16:colId xmlns:a16="http://schemas.microsoft.com/office/drawing/2014/main" val="4083219127"/>
                    </a:ext>
                  </a:extLst>
                </a:gridCol>
                <a:gridCol w="9738119">
                  <a:extLst>
                    <a:ext uri="{9D8B030D-6E8A-4147-A177-3AD203B41FA5}">
                      <a16:colId xmlns:a16="http://schemas.microsoft.com/office/drawing/2014/main" val="3328405215"/>
                    </a:ext>
                  </a:extLst>
                </a:gridCol>
                <a:gridCol w="226439">
                  <a:extLst>
                    <a:ext uri="{9D8B030D-6E8A-4147-A177-3AD203B41FA5}">
                      <a16:colId xmlns:a16="http://schemas.microsoft.com/office/drawing/2014/main" val="2806239254"/>
                    </a:ext>
                  </a:extLst>
                </a:gridCol>
              </a:tblGrid>
              <a:tr h="151429">
                <a:tc gridSpan="3">
                  <a:txBody>
                    <a:bodyPr/>
                    <a:lstStyle/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ზოგადი მოდულები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925045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მოდულის დასახელება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24198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ინფორმაციული წიგნიერება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1049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ინტერპერსონალური</a:t>
                      </a:r>
                      <a:r>
                        <a:rPr lang="ru-RU" sz="1800" dirty="0">
                          <a:effectLst/>
                        </a:rPr>
                        <a:t>კომუნიკაც</a:t>
                      </a:r>
                      <a:r>
                        <a:rPr lang="ka-GE" sz="1800" dirty="0">
                          <a:effectLst/>
                        </a:rPr>
                        <a:t>ია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47269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რაოდენობრივი წიგნიერება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ინგლისური  </a:t>
                      </a:r>
                      <a:r>
                        <a:rPr lang="en-US" sz="1800" dirty="0" err="1">
                          <a:effectLst/>
                        </a:rPr>
                        <a:t>ენა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542262"/>
                  </a:ext>
                </a:extLst>
              </a:tr>
              <a:tr h="276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dirty="0">
                          <a:effectLst/>
                        </a:rPr>
                        <a:t>მეწარმეობა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740113"/>
                  </a:ext>
                </a:extLst>
              </a:tr>
            </a:tbl>
          </a:graphicData>
        </a:graphic>
      </p:graphicFrame>
      <p:pic>
        <p:nvPicPr>
          <p:cNvPr id="6" name="Picture 2" descr="საოფისე საქმე (მოდულური) – კოლეჯი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1146752"/>
            <a:ext cx="6785825" cy="451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772342"/>
              </p:ext>
            </p:extLst>
          </p:nvPr>
        </p:nvGraphicFramePr>
        <p:xfrm>
          <a:off x="0" y="-1"/>
          <a:ext cx="12192000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9577">
                  <a:extLst>
                    <a:ext uri="{9D8B030D-6E8A-4147-A177-3AD203B41FA5}">
                      <a16:colId xmlns:a16="http://schemas.microsoft.com/office/drawing/2014/main" val="1851835876"/>
                    </a:ext>
                  </a:extLst>
                </a:gridCol>
                <a:gridCol w="5303212">
                  <a:extLst>
                    <a:ext uri="{9D8B030D-6E8A-4147-A177-3AD203B41FA5}">
                      <a16:colId xmlns:a16="http://schemas.microsoft.com/office/drawing/2014/main" val="159129449"/>
                    </a:ext>
                  </a:extLst>
                </a:gridCol>
                <a:gridCol w="1239211">
                  <a:extLst>
                    <a:ext uri="{9D8B030D-6E8A-4147-A177-3AD203B41FA5}">
                      <a16:colId xmlns:a16="http://schemas.microsoft.com/office/drawing/2014/main" val="106930205"/>
                    </a:ext>
                  </a:extLst>
                </a:gridCol>
              </a:tblGrid>
              <a:tr h="430176">
                <a:tc gridSpan="2">
                  <a:txBody>
                    <a:bodyPr/>
                    <a:lstStyle/>
                    <a:p>
                      <a:pPr marL="17145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მოდულის დასახელება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კრედიტი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3681952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გაცნობითი პრაქტიკა-საოფისე საქმე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288877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დოკუმენტებისრეკვიზიტებისადაბლანკებისგაფორმება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7766643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კორესპონდენციისორგანიზება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r>
                        <a:rPr lang="ka-GE" sz="1200" dirty="0">
                          <a:effectLst/>
                        </a:rPr>
                        <a:t>,5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3183683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საინფორმაციო-საცნობაროდოკუმენტებისწარმოება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ka-GE" sz="1200">
                          <a:effectLst/>
                        </a:rPr>
                        <a:t>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409723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ნორმატიულიაქტებისგამოყენება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2275013"/>
                  </a:ext>
                </a:extLst>
              </a:tr>
              <a:tr h="877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მმართველობითიდოკუმენტებისმომზადება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Stone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848528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დოკუმენტებისარქივისთვისგადასაცემადმომზადება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8511371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ადმინისტრაციულიასისტირება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2837320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საორგანიზაციოდოკუმენტებისპროექტებისმომზადება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1,5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1905167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საოფისე შეხვედრებისა და ღონისძიებების დაგეგმვა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2025195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საფინანსოდოკუმენტებთანმუშაობა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7185735"/>
                  </a:ext>
                </a:extLst>
              </a:tr>
              <a:tr h="4255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საოფისედასამეურნეომარაგებისმართვა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1040261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მენეჯმენტის ზოგადი კონცეფციები და საკადრო დოკუმენტაციის წარმოება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8718704"/>
                  </a:ext>
                </a:extLst>
              </a:tr>
              <a:tr h="430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400" dirty="0">
                          <a:effectLst/>
                        </a:rPr>
                        <a:t>საწარმოო პრაქტიკა-საოფისე საქმე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3247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381000"/>
            <a:ext cx="11163300" cy="64770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</a:t>
            </a:r>
            <a:r>
              <a:rPr lang="ka-GE" sz="3200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კურსდამთავრებულს შეუძლია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დაგეგმოს შეხვედრები და მივლინებები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მონაწილეობა მიიღოს ბიუჯეტის დაგეგმვაში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აწარმოოს მიმოწერა სხვადასხვა საკითხებზე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მოამზადოს დოკუმენტების პროექტები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მართოს ორგანიზაციის დოკუმენტბრუნვა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 smtClean="0">
                <a:ea typeface="Sylfaen" panose="010A0502050306030303" pitchFamily="18" charset="0"/>
                <a:cs typeface="Sylfaen" panose="010A0502050306030303" pitchFamily="18" charset="0"/>
              </a:rPr>
              <a:t>კოორდინირებაგაუწიოს ორგანიზაციული ქვედანაყოფების </a:t>
            </a: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საქმიანობას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უზრუნველჰყოს ინფორმაციის გაცვლა ორგანიზაციის სხვადასხვა ქვეგანყოფილებას შორის.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34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2022232"/>
            <a:ext cx="8792308" cy="3972168"/>
          </a:xfrm>
        </p:spPr>
        <p:txBody>
          <a:bodyPr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ka-GE" sz="2400" dirty="0" smtClean="0"/>
              <a:t>პროფესიულ პროგრამაზე სწავლის მსურველთა</a:t>
            </a:r>
            <a:br>
              <a:rPr lang="ka-GE" sz="2400" dirty="0" smtClean="0"/>
            </a:br>
            <a:r>
              <a:rPr lang="ka-GE" sz="2000" dirty="0" smtClean="0"/>
              <a:t>რეგისტრაცია მიმდინარეობს 2021 წლის 12 ივლისიდან 20 აგვისტოს ჩათვლით:</a:t>
            </a:r>
            <a:br>
              <a:rPr lang="ka-GE" sz="2000" dirty="0" smtClean="0"/>
            </a:br>
            <a:r>
              <a:rPr lang="ka-GE" sz="2000" dirty="0" smtClean="0"/>
              <a:t>რეგისტრაციის საკითხზე კონსულტაცია შეგიძლიათ მიიღოთ აკაკი წერეთლის სახელმწიფო უნივერსიტეტის </a:t>
            </a:r>
            <a:r>
              <a:rPr lang="en-US" sz="2000" dirty="0" smtClean="0"/>
              <a:t>I </a:t>
            </a:r>
            <a:r>
              <a:rPr lang="ka-GE" sz="2000" dirty="0" smtClean="0"/>
              <a:t>კორპუსში , ოთახი </a:t>
            </a:r>
            <a:r>
              <a:rPr lang="en-US" sz="2000" dirty="0" smtClean="0"/>
              <a:t>n-1107</a:t>
            </a:r>
            <a:r>
              <a:rPr lang="ka-GE" sz="2000" dirty="0" smtClean="0"/>
              <a:t>; ტელ :577131850; 577131846 </a:t>
            </a:r>
            <a:br>
              <a:rPr lang="ka-GE" sz="2000" dirty="0" smtClean="0"/>
            </a:br>
            <a:r>
              <a:rPr lang="ka-GE" sz="2000" dirty="0" smtClean="0"/>
              <a:t>რესურსცენტრებში;</a:t>
            </a:r>
            <a:br>
              <a:rPr lang="ka-GE" sz="2000" dirty="0" smtClean="0"/>
            </a:br>
            <a:r>
              <a:rPr lang="ka-GE" sz="2000" dirty="0" smtClean="0"/>
              <a:t>რეგისტრაციას გაივლით  ელექტრონული (ონლაინ) </a:t>
            </a:r>
            <a:r>
              <a:rPr lang="en-US" sz="2000" dirty="0">
                <a:hlinkClick r:id="rId3"/>
              </a:rPr>
              <a:t>https://vet.emis.ge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  <a:r>
              <a:rPr lang="ka-GE" sz="2000" dirty="0" smtClean="0"/>
              <a:t>ვებგვერდის მეშვეობით</a:t>
            </a:r>
            <a:r>
              <a:rPr lang="ka-GE" sz="2400" dirty="0" smtClean="0"/>
              <a:t/>
            </a:r>
            <a:br>
              <a:rPr lang="ka-GE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4301"/>
            <a:ext cx="8534400" cy="2110154"/>
          </a:xfrm>
        </p:spPr>
        <p:txBody>
          <a:bodyPr>
            <a:normAutofit/>
          </a:bodyPr>
          <a:lstStyle/>
          <a:p>
            <a:r>
              <a:rPr lang="ka-GE" dirty="0" smtClean="0"/>
              <a:t>            პროგრამაზე პროფესიული სტუდენტის სწავლა უფასოა </a:t>
            </a:r>
            <a:br>
              <a:rPr lang="ka-GE" dirty="0" smtClean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  </a:t>
            </a:r>
            <a:br>
              <a:rPr lang="ka-GE" dirty="0" smtClean="0"/>
            </a:br>
            <a:r>
              <a:rPr lang="ka-GE" dirty="0" smtClean="0"/>
              <a:t>                      სწავლას სრულად აფინანსებს სახელმწიფო</a:t>
            </a:r>
            <a:br>
              <a:rPr lang="ka-GE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თეორიული მასალის სანახავად გადადით ლინკზე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http://vet.ge/wp-content/uploads/2015/08/studentis-saxelmzgvanelo-ofisis-menejmenti.pdf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9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161</TotalTime>
  <Words>201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Arial</vt:lpstr>
      <vt:lpstr>Calibri</vt:lpstr>
      <vt:lpstr>Century Gothic</vt:lpstr>
      <vt:lpstr>StoneSans</vt:lpstr>
      <vt:lpstr>Sylfaen</vt:lpstr>
      <vt:lpstr>Times New Roman</vt:lpstr>
      <vt:lpstr>Wingdings 3</vt:lpstr>
      <vt:lpstr>Wisp</vt:lpstr>
      <vt:lpstr>      საოფისე  საქმე</vt:lpstr>
      <vt:lpstr>                                   ოფისის მენეჯერი </vt:lpstr>
      <vt:lpstr>პროგრამის მიზანი: პროგრამის მიზანია, მოამზადოს კვალიფიციური ადმინისტრაციული დამხმარე პერსონალი,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vt:lpstr>
      <vt:lpstr>PowerPoint Presentation</vt:lpstr>
      <vt:lpstr>PowerPoint Presentation</vt:lpstr>
      <vt:lpstr>PowerPoint Presentation</vt:lpstr>
      <vt:lpstr>PowerPoint Presentation</vt:lpstr>
      <vt:lpstr>პროფესიულ პროგრამაზე სწავლის მსურველთა რეგისტრაცია მიმდინარეობს 2021 წლის 12 ივლისიდან 20 აგვისტოს ჩათვლით: რეგისტრაციის საკითხზე კონსულტაცია შეგიძლიათ მიიღოთ აკაკი წერეთლის სახელმწიფო უნივერსიტეტის I კორპუსში , ოთახი n-1107; ტელ :577131850; 577131846  რესურსცენტრებში; რეგისტრაციას გაივლით  ელექტრონული (ონლაინ) https://vet.emis.ge/ ვებგვერდის მეშვეობით </vt:lpstr>
      <vt:lpstr>თეორიული მასალის სანახავად გადადით ლინკზე</vt:lpstr>
      <vt:lpstr>გისურვებთ წარმატებას!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ოფისის მენეჯერი</dc:title>
  <dc:creator>Windows User</dc:creator>
  <cp:lastModifiedBy>admin</cp:lastModifiedBy>
  <cp:revision>22</cp:revision>
  <dcterms:created xsi:type="dcterms:W3CDTF">2020-05-07T15:29:20Z</dcterms:created>
  <dcterms:modified xsi:type="dcterms:W3CDTF">2021-07-15T11:58:05Z</dcterms:modified>
</cp:coreProperties>
</file>